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52" d="100"/>
          <a:sy n="52" d="100"/>
        </p:scale>
        <p:origin x="-1608" y="-9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D85A-9DED-45C0-84ED-9FC9399D7A5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907B-935D-4FE1-BF1C-AEFAB56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74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D85A-9DED-45C0-84ED-9FC9399D7A5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907B-935D-4FE1-BF1C-AEFAB56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6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D85A-9DED-45C0-84ED-9FC9399D7A5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907B-935D-4FE1-BF1C-AEFAB56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4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D85A-9DED-45C0-84ED-9FC9399D7A5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907B-935D-4FE1-BF1C-AEFAB56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8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D85A-9DED-45C0-84ED-9FC9399D7A5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907B-935D-4FE1-BF1C-AEFAB56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5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D85A-9DED-45C0-84ED-9FC9399D7A5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907B-935D-4FE1-BF1C-AEFAB56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6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D85A-9DED-45C0-84ED-9FC9399D7A5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907B-935D-4FE1-BF1C-AEFAB56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8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D85A-9DED-45C0-84ED-9FC9399D7A5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907B-935D-4FE1-BF1C-AEFAB56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9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D85A-9DED-45C0-84ED-9FC9399D7A5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907B-935D-4FE1-BF1C-AEFAB56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D85A-9DED-45C0-84ED-9FC9399D7A5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907B-935D-4FE1-BF1C-AEFAB56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D85A-9DED-45C0-84ED-9FC9399D7A5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907B-935D-4FE1-BF1C-AEFAB56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3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3D85A-9DED-45C0-84ED-9FC9399D7A5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C907B-935D-4FE1-BF1C-AEFAB56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2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26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8841" y="5932151"/>
            <a:ext cx="453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背景取至 油管 </a:t>
            </a:r>
            <a:r>
              <a:rPr lang="en-US" dirty="0">
                <a:solidFill>
                  <a:srgbClr val="FF0000"/>
                </a:solidFill>
              </a:rPr>
              <a:t>https://youtu.be/PwPmZrnLKc</a:t>
            </a:r>
          </a:p>
        </p:txBody>
      </p:sp>
    </p:spTree>
    <p:extLst>
      <p:ext uri="{BB962C8B-B14F-4D97-AF65-F5344CB8AC3E}">
        <p14:creationId xmlns:p14="http://schemas.microsoft.com/office/powerpoint/2010/main" val="1176421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29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97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764"/>
            <a:ext cx="12192000" cy="686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34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72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61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9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82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63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80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6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86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50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97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83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61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01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7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1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45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1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40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25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71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79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9</Words>
  <Application>Microsoft Office PowerPoint</Application>
  <PresentationFormat>Custom</PresentationFormat>
  <Paragraphs>1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Ma, Wenping</dc:creator>
  <cp:lastModifiedBy>wangps</cp:lastModifiedBy>
  <cp:revision>31</cp:revision>
  <dcterms:created xsi:type="dcterms:W3CDTF">2021-06-04T18:57:14Z</dcterms:created>
  <dcterms:modified xsi:type="dcterms:W3CDTF">2021-06-06T18:39:34Z</dcterms:modified>
</cp:coreProperties>
</file>